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photoAlbum/>
  <p:custDataLst>
    <p:tags r:id="rId10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2938-F9EA-4CA8-94D6-9C3F0A06DF37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2907-080E-4D8C-9223-A74C28E032E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41055100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2938-F9EA-4CA8-94D6-9C3F0A06DF37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2907-080E-4D8C-9223-A74C28E032E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75840419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2938-F9EA-4CA8-94D6-9C3F0A06DF37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2907-080E-4D8C-9223-A74C28E032EE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24252125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2938-F9EA-4CA8-94D6-9C3F0A06DF37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2907-080E-4D8C-9223-A74C28E032E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1420812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2938-F9EA-4CA8-94D6-9C3F0A06DF37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2907-080E-4D8C-9223-A74C28E032EE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815889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2938-F9EA-4CA8-94D6-9C3F0A06DF37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2907-080E-4D8C-9223-A74C28E032E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38341740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2938-F9EA-4CA8-94D6-9C3F0A06DF37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2907-080E-4D8C-9223-A74C28E032E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5427347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2938-F9EA-4CA8-94D6-9C3F0A06DF37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2907-080E-4D8C-9223-A74C28E032E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1711641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2938-F9EA-4CA8-94D6-9C3F0A06DF37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2907-080E-4D8C-9223-A74C28E032E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303386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2938-F9EA-4CA8-94D6-9C3F0A06DF37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2907-080E-4D8C-9223-A74C28E032E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7204402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2938-F9EA-4CA8-94D6-9C3F0A06DF37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2907-080E-4D8C-9223-A74C28E032E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66963475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2938-F9EA-4CA8-94D6-9C3F0A06DF37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2907-080E-4D8C-9223-A74C28E032E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37837815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2938-F9EA-4CA8-94D6-9C3F0A06DF37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2907-080E-4D8C-9223-A74C28E032E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55249564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2938-F9EA-4CA8-94D6-9C3F0A06DF37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2907-080E-4D8C-9223-A74C28E032E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7635395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2938-F9EA-4CA8-94D6-9C3F0A06DF37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2907-080E-4D8C-9223-A74C28E032E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85952447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2938-F9EA-4CA8-94D6-9C3F0A06DF37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12907-080E-4D8C-9223-A74C28E032E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71483425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A2938-F9EA-4CA8-94D6-9C3F0A06DF37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C712907-080E-4D8C-9223-A74C28E032E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81264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اقتصاديات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الخامسة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ج 1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الرابعة 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4174350392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2292016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04577144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700445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9991437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6088366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1052627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8238660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8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9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2020-03-21T23:59:29Z</dcterms:created>
  <dcterms:modified xsi:type="dcterms:W3CDTF">2020-03-22T23:44:40Z</dcterms:modified>
</cp:coreProperties>
</file>